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6" d="100"/>
          <a:sy n="156" d="100"/>
        </p:scale>
        <p:origin x="44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en Tien Dung - Vien Dien Tu - Vien Thong" userId="d7b63b9a-8d75-4c07-b7ac-ae3e8f725203" providerId="ADAL" clId="{9923F21F-5F5C-451D-9B5D-E75663693A6A}"/>
    <pc:docChg chg="undo custSel modSld">
      <pc:chgData name="Nguyen Tien Dung - Vien Dien Tu - Vien Thong" userId="d7b63b9a-8d75-4c07-b7ac-ae3e8f725203" providerId="ADAL" clId="{9923F21F-5F5C-451D-9B5D-E75663693A6A}" dt="2020-12-11T13:15:41.642" v="3"/>
      <pc:docMkLst>
        <pc:docMk/>
      </pc:docMkLst>
      <pc:sldChg chg="modSp mod">
        <pc:chgData name="Nguyen Tien Dung - Vien Dien Tu - Vien Thong" userId="d7b63b9a-8d75-4c07-b7ac-ae3e8f725203" providerId="ADAL" clId="{9923F21F-5F5C-451D-9B5D-E75663693A6A}" dt="2020-12-11T13:15:41.642" v="3"/>
        <pc:sldMkLst>
          <pc:docMk/>
          <pc:sldMk cId="625980204" sldId="256"/>
        </pc:sldMkLst>
        <pc:spChg chg="mod">
          <ac:chgData name="Nguyen Tien Dung - Vien Dien Tu - Vien Thong" userId="d7b63b9a-8d75-4c07-b7ac-ae3e8f725203" providerId="ADAL" clId="{9923F21F-5F5C-451D-9B5D-E75663693A6A}" dt="2020-12-07T15:35:21.174" v="0" actId="2711"/>
          <ac:spMkLst>
            <pc:docMk/>
            <pc:sldMk cId="625980204" sldId="256"/>
            <ac:spMk id="6" creationId="{35E60D47-C7C1-4D2C-A7F4-B89ADB0E927A}"/>
          </ac:spMkLst>
        </pc:spChg>
        <pc:spChg chg="mod">
          <ac:chgData name="Nguyen Tien Dung - Vien Dien Tu - Vien Thong" userId="d7b63b9a-8d75-4c07-b7ac-ae3e8f725203" providerId="ADAL" clId="{9923F21F-5F5C-451D-9B5D-E75663693A6A}" dt="2020-12-11T13:15:41.642" v="3"/>
          <ac:spMkLst>
            <pc:docMk/>
            <pc:sldMk cId="625980204" sldId="256"/>
            <ac:spMk id="19" creationId="{042058E2-C44D-4B21-A012-13F4EC4313A8}"/>
          </ac:spMkLst>
        </pc:spChg>
      </pc:sldChg>
    </pc:docChg>
  </pc:docChgLst>
  <pc:docChgLst>
    <pc:chgData name="Nguyen Tien Dung - Vien Dien Tu - Vien Thong" userId="d7b63b9a-8d75-4c07-b7ac-ae3e8f725203" providerId="ADAL" clId="{9AA8B568-AEA9-47A9-A116-9AD40D041589}"/>
    <pc:docChg chg="custSel addSld delSld modSld modMainMaster">
      <pc:chgData name="Nguyen Tien Dung - Vien Dien Tu - Vien Thong" userId="d7b63b9a-8d75-4c07-b7ac-ae3e8f725203" providerId="ADAL" clId="{9AA8B568-AEA9-47A9-A116-9AD40D041589}" dt="2020-12-07T13:45:02.830" v="160" actId="14100"/>
      <pc:docMkLst>
        <pc:docMk/>
      </pc:docMkLst>
      <pc:sldChg chg="addSp delSp modSp">
        <pc:chgData name="Nguyen Tien Dung - Vien Dien Tu - Vien Thong" userId="d7b63b9a-8d75-4c07-b7ac-ae3e8f725203" providerId="ADAL" clId="{9AA8B568-AEA9-47A9-A116-9AD40D041589}" dt="2020-12-07T13:44:50.596" v="159" actId="20577"/>
        <pc:sldMkLst>
          <pc:docMk/>
          <pc:sldMk cId="625980204" sldId="256"/>
        </pc:sldMkLst>
        <pc:spChg chg="add mod">
          <ac:chgData name="Nguyen Tien Dung - Vien Dien Tu - Vien Thong" userId="d7b63b9a-8d75-4c07-b7ac-ae3e8f725203" providerId="ADAL" clId="{9AA8B568-AEA9-47A9-A116-9AD40D041589}" dt="2020-12-07T13:44:45.931" v="158" actId="20577"/>
          <ac:spMkLst>
            <pc:docMk/>
            <pc:sldMk cId="625980204" sldId="256"/>
            <ac:spMk id="2" creationId="{D0CB00D0-D339-4F59-8574-49FCF0C6858E}"/>
          </ac:spMkLst>
        </pc:spChg>
        <pc:spChg chg="add mod">
          <ac:chgData name="Nguyen Tien Dung - Vien Dien Tu - Vien Thong" userId="d7b63b9a-8d75-4c07-b7ac-ae3e8f725203" providerId="ADAL" clId="{9AA8B568-AEA9-47A9-A116-9AD40D041589}" dt="2020-12-07T13:44:50.596" v="159" actId="20577"/>
          <ac:spMkLst>
            <pc:docMk/>
            <pc:sldMk cId="625980204" sldId="256"/>
            <ac:spMk id="3" creationId="{E4A7E530-1E78-487B-8B21-0CA1E07EC97F}"/>
          </ac:spMkLst>
        </pc:spChg>
        <pc:spChg chg="mod">
          <ac:chgData name="Nguyen Tien Dung - Vien Dien Tu - Vien Thong" userId="d7b63b9a-8d75-4c07-b7ac-ae3e8f725203" providerId="ADAL" clId="{9AA8B568-AEA9-47A9-A116-9AD40D041589}" dt="2020-12-07T13:32:41.353" v="67" actId="12788"/>
          <ac:spMkLst>
            <pc:docMk/>
            <pc:sldMk cId="625980204" sldId="256"/>
            <ac:spMk id="6" creationId="{35E60D47-C7C1-4D2C-A7F4-B89ADB0E927A}"/>
          </ac:spMkLst>
        </pc:spChg>
        <pc:spChg chg="mod">
          <ac:chgData name="Nguyen Tien Dung - Vien Dien Tu - Vien Thong" userId="d7b63b9a-8d75-4c07-b7ac-ae3e8f725203" providerId="ADAL" clId="{9AA8B568-AEA9-47A9-A116-9AD40D041589}" dt="2020-12-07T13:32:41.353" v="67" actId="12788"/>
          <ac:spMkLst>
            <pc:docMk/>
            <pc:sldMk cId="625980204" sldId="256"/>
            <ac:spMk id="7" creationId="{A1AD0407-E810-421D-986F-03ED8A17CFB4}"/>
          </ac:spMkLst>
        </pc:spChg>
        <pc:spChg chg="del">
          <ac:chgData name="Nguyen Tien Dung - Vien Dien Tu - Vien Thong" userId="d7b63b9a-8d75-4c07-b7ac-ae3e8f725203" providerId="ADAL" clId="{9AA8B568-AEA9-47A9-A116-9AD40D041589}" dt="2020-12-07T13:26:31.928" v="12" actId="478"/>
          <ac:spMkLst>
            <pc:docMk/>
            <pc:sldMk cId="625980204" sldId="256"/>
            <ac:spMk id="13" creationId="{B0A5BE28-CBC2-4BA5-A096-F88349B9651D}"/>
          </ac:spMkLst>
        </pc:spChg>
        <pc:spChg chg="del">
          <ac:chgData name="Nguyen Tien Dung - Vien Dien Tu - Vien Thong" userId="d7b63b9a-8d75-4c07-b7ac-ae3e8f725203" providerId="ADAL" clId="{9AA8B568-AEA9-47A9-A116-9AD40D041589}" dt="2020-12-07T13:26:36.252" v="13" actId="478"/>
          <ac:spMkLst>
            <pc:docMk/>
            <pc:sldMk cId="625980204" sldId="256"/>
            <ac:spMk id="18" creationId="{0D22DFBA-6E68-4455-91E8-CF7302F9CA97}"/>
          </ac:spMkLst>
        </pc:spChg>
        <pc:spChg chg="mod">
          <ac:chgData name="Nguyen Tien Dung - Vien Dien Tu - Vien Thong" userId="d7b63b9a-8d75-4c07-b7ac-ae3e8f725203" providerId="ADAL" clId="{9AA8B568-AEA9-47A9-A116-9AD40D041589}" dt="2020-12-07T13:26:39.994" v="14" actId="1076"/>
          <ac:spMkLst>
            <pc:docMk/>
            <pc:sldMk cId="625980204" sldId="256"/>
            <ac:spMk id="19" creationId="{042058E2-C44D-4B21-A012-13F4EC4313A8}"/>
          </ac:spMkLst>
        </pc:spChg>
        <pc:picChg chg="mod">
          <ac:chgData name="Nguyen Tien Dung - Vien Dien Tu - Vien Thong" userId="d7b63b9a-8d75-4c07-b7ac-ae3e8f725203" providerId="ADAL" clId="{9AA8B568-AEA9-47A9-A116-9AD40D041589}" dt="2020-12-07T13:29:34.443" v="22" actId="1076"/>
          <ac:picMkLst>
            <pc:docMk/>
            <pc:sldMk cId="625980204" sldId="256"/>
            <ac:picMk id="5" creationId="{6EF4E42A-1406-4020-912C-FAD960983E93}"/>
          </ac:picMkLst>
        </pc:picChg>
        <pc:picChg chg="del">
          <ac:chgData name="Nguyen Tien Dung - Vien Dien Tu - Vien Thong" userId="d7b63b9a-8d75-4c07-b7ac-ae3e8f725203" providerId="ADAL" clId="{9AA8B568-AEA9-47A9-A116-9AD40D041589}" dt="2020-12-07T13:26:31.928" v="12" actId="478"/>
          <ac:picMkLst>
            <pc:docMk/>
            <pc:sldMk cId="625980204" sldId="256"/>
            <ac:picMk id="10" creationId="{D7E06A60-19F4-4B0C-9CB7-0F7F4031F797}"/>
          </ac:picMkLst>
        </pc:picChg>
        <pc:picChg chg="del">
          <ac:chgData name="Nguyen Tien Dung - Vien Dien Tu - Vien Thong" userId="d7b63b9a-8d75-4c07-b7ac-ae3e8f725203" providerId="ADAL" clId="{9AA8B568-AEA9-47A9-A116-9AD40D041589}" dt="2020-12-07T13:26:36.252" v="13" actId="478"/>
          <ac:picMkLst>
            <pc:docMk/>
            <pc:sldMk cId="625980204" sldId="256"/>
            <ac:picMk id="11" creationId="{FD7EEF31-C83C-443D-B494-DFF7E053E1A4}"/>
          </ac:picMkLst>
        </pc:picChg>
        <pc:picChg chg="del">
          <ac:chgData name="Nguyen Tien Dung - Vien Dien Tu - Vien Thong" userId="d7b63b9a-8d75-4c07-b7ac-ae3e8f725203" providerId="ADAL" clId="{9AA8B568-AEA9-47A9-A116-9AD40D041589}" dt="2020-12-07T13:25:06.935" v="0" actId="478"/>
          <ac:picMkLst>
            <pc:docMk/>
            <pc:sldMk cId="625980204" sldId="256"/>
            <ac:picMk id="1028" creationId="{A587DE17-A5B5-4121-BEAF-708FA41C3650}"/>
          </ac:picMkLst>
        </pc:picChg>
      </pc:sldChg>
      <pc:sldChg chg="add del">
        <pc:chgData name="Nguyen Tien Dung - Vien Dien Tu - Vien Thong" userId="d7b63b9a-8d75-4c07-b7ac-ae3e8f725203" providerId="ADAL" clId="{9AA8B568-AEA9-47A9-A116-9AD40D041589}" dt="2020-12-07T13:39:09.307" v="97" actId="2696"/>
        <pc:sldMkLst>
          <pc:docMk/>
          <pc:sldMk cId="2929667701" sldId="257"/>
        </pc:sldMkLst>
      </pc:sldChg>
      <pc:sldMasterChg chg="modSldLayout">
        <pc:chgData name="Nguyen Tien Dung - Vien Dien Tu - Vien Thong" userId="d7b63b9a-8d75-4c07-b7ac-ae3e8f725203" providerId="ADAL" clId="{9AA8B568-AEA9-47A9-A116-9AD40D041589}" dt="2020-12-07T13:45:02.830" v="160" actId="14100"/>
        <pc:sldMasterMkLst>
          <pc:docMk/>
          <pc:sldMasterMk cId="999678363" sldId="2147483648"/>
        </pc:sldMasterMkLst>
        <pc:sldLayoutChg chg="addSp modSp">
          <pc:chgData name="Nguyen Tien Dung - Vien Dien Tu - Vien Thong" userId="d7b63b9a-8d75-4c07-b7ac-ae3e8f725203" providerId="ADAL" clId="{9AA8B568-AEA9-47A9-A116-9AD40D041589}" dt="2020-12-07T13:45:02.830" v="160" actId="14100"/>
          <pc:sldLayoutMkLst>
            <pc:docMk/>
            <pc:sldMasterMk cId="999678363" sldId="2147483648"/>
            <pc:sldLayoutMk cId="2818165411" sldId="2147483649"/>
          </pc:sldLayoutMkLst>
          <pc:spChg chg="mod">
            <ac:chgData name="Nguyen Tien Dung - Vien Dien Tu - Vien Thong" userId="d7b63b9a-8d75-4c07-b7ac-ae3e8f725203" providerId="ADAL" clId="{9AA8B568-AEA9-47A9-A116-9AD40D041589}" dt="2020-12-07T13:45:02.830" v="160" actId="14100"/>
            <ac:spMkLst>
              <pc:docMk/>
              <pc:sldMasterMk cId="999678363" sldId="2147483648"/>
              <pc:sldLayoutMk cId="2818165411" sldId="2147483649"/>
              <ac:spMk id="2" creationId="{5A2EA0B5-4B48-4335-A591-1697957DF7AA}"/>
            </ac:spMkLst>
          </pc:spChg>
          <pc:spChg chg="mod">
            <ac:chgData name="Nguyen Tien Dung - Vien Dien Tu - Vien Thong" userId="d7b63b9a-8d75-4c07-b7ac-ae3e8f725203" providerId="ADAL" clId="{9AA8B568-AEA9-47A9-A116-9AD40D041589}" dt="2020-12-07T13:38:16.822" v="92" actId="120"/>
            <ac:spMkLst>
              <pc:docMk/>
              <pc:sldMasterMk cId="999678363" sldId="2147483648"/>
              <pc:sldLayoutMk cId="2818165411" sldId="2147483649"/>
              <ac:spMk id="3" creationId="{F172AF11-61FA-4864-8F9E-AB3C6C1A798F}"/>
            </ac:spMkLst>
          </pc:spChg>
          <pc:spChg chg="add mod">
            <ac:chgData name="Nguyen Tien Dung - Vien Dien Tu - Vien Thong" userId="d7b63b9a-8d75-4c07-b7ac-ae3e8f725203" providerId="ADAL" clId="{9AA8B568-AEA9-47A9-A116-9AD40D041589}" dt="2020-12-07T13:38:31.242" v="94" actId="114"/>
            <ac:spMkLst>
              <pc:docMk/>
              <pc:sldMasterMk cId="999678363" sldId="2147483648"/>
              <pc:sldLayoutMk cId="2818165411" sldId="2147483649"/>
              <ac:spMk id="7" creationId="{1BB34245-6373-4D46-B2EA-FD1905ADA717}"/>
            </ac:spMkLst>
          </pc:spChg>
        </pc:sldLayoutChg>
      </pc:sldMasterChg>
    </pc:docChg>
  </pc:docChgLst>
  <pc:docChgLst>
    <pc:chgData name=" " userId="d7b63b9a-8d75-4c07-b7ac-ae3e8f725203" providerId="ADAL" clId="{626C5F60-9CC8-48E3-A0A8-30127C6708F1}"/>
    <pc:docChg chg="undo custSel addSld modSld">
      <pc:chgData name=" " userId="d7b63b9a-8d75-4c07-b7ac-ae3e8f725203" providerId="ADAL" clId="{626C5F60-9CC8-48E3-A0A8-30127C6708F1}" dt="2020-10-05T01:21:31.434" v="396" actId="20577"/>
      <pc:docMkLst>
        <pc:docMk/>
      </pc:docMkLst>
      <pc:sldChg chg="addSp delSp modSp add">
        <pc:chgData name=" " userId="d7b63b9a-8d75-4c07-b7ac-ae3e8f725203" providerId="ADAL" clId="{626C5F60-9CC8-48E3-A0A8-30127C6708F1}" dt="2020-10-05T01:21:31.434" v="396" actId="20577"/>
        <pc:sldMkLst>
          <pc:docMk/>
          <pc:sldMk cId="625980204" sldId="256"/>
        </pc:sldMkLst>
        <pc:spChg chg="del">
          <ac:chgData name=" " userId="d7b63b9a-8d75-4c07-b7ac-ae3e8f725203" providerId="ADAL" clId="{626C5F60-9CC8-48E3-A0A8-30127C6708F1}" dt="2020-10-05T01:09:47.411" v="1" actId="478"/>
          <ac:spMkLst>
            <pc:docMk/>
            <pc:sldMk cId="625980204" sldId="256"/>
            <ac:spMk id="2" creationId="{481A8243-D433-4B12-A4C6-6FF39634DD1A}"/>
          </ac:spMkLst>
        </pc:spChg>
        <pc:spChg chg="del">
          <ac:chgData name=" " userId="d7b63b9a-8d75-4c07-b7ac-ae3e8f725203" providerId="ADAL" clId="{626C5F60-9CC8-48E3-A0A8-30127C6708F1}" dt="2020-10-05T01:09:47.411" v="1" actId="478"/>
          <ac:spMkLst>
            <pc:docMk/>
            <pc:sldMk cId="625980204" sldId="256"/>
            <ac:spMk id="3" creationId="{52E5256C-12EA-4AD3-B410-C198CDCC8BFC}"/>
          </ac:spMkLst>
        </pc:spChg>
        <pc:spChg chg="add mod">
          <ac:chgData name=" " userId="d7b63b9a-8d75-4c07-b7ac-ae3e8f725203" providerId="ADAL" clId="{626C5F60-9CC8-48E3-A0A8-30127C6708F1}" dt="2020-10-05T01:14:29.648" v="141" actId="1076"/>
          <ac:spMkLst>
            <pc:docMk/>
            <pc:sldMk cId="625980204" sldId="256"/>
            <ac:spMk id="6" creationId="{35E60D47-C7C1-4D2C-A7F4-B89ADB0E927A}"/>
          </ac:spMkLst>
        </pc:spChg>
        <pc:spChg chg="add mod">
          <ac:chgData name=" " userId="d7b63b9a-8d75-4c07-b7ac-ae3e8f725203" providerId="ADAL" clId="{626C5F60-9CC8-48E3-A0A8-30127C6708F1}" dt="2020-10-05T01:21:31.434" v="396" actId="20577"/>
          <ac:spMkLst>
            <pc:docMk/>
            <pc:sldMk cId="625980204" sldId="256"/>
            <ac:spMk id="7" creationId="{A1AD0407-E810-421D-986F-03ED8A17CFB4}"/>
          </ac:spMkLst>
        </pc:spChg>
        <pc:spChg chg="add mod">
          <ac:chgData name=" " userId="d7b63b9a-8d75-4c07-b7ac-ae3e8f725203" providerId="ADAL" clId="{626C5F60-9CC8-48E3-A0A8-30127C6708F1}" dt="2020-10-05T01:20:15.146" v="355" actId="1038"/>
          <ac:spMkLst>
            <pc:docMk/>
            <pc:sldMk cId="625980204" sldId="256"/>
            <ac:spMk id="13" creationId="{B0A5BE28-CBC2-4BA5-A096-F88349B9651D}"/>
          </ac:spMkLst>
        </pc:spChg>
        <pc:spChg chg="add del mod">
          <ac:chgData name=" " userId="d7b63b9a-8d75-4c07-b7ac-ae3e8f725203" providerId="ADAL" clId="{626C5F60-9CC8-48E3-A0A8-30127C6708F1}" dt="2020-10-05T01:18:19.521" v="246" actId="478"/>
          <ac:spMkLst>
            <pc:docMk/>
            <pc:sldMk cId="625980204" sldId="256"/>
            <ac:spMk id="15" creationId="{E5E5F7D8-4C86-452D-B44B-51CB1B9CEB88}"/>
          </ac:spMkLst>
        </pc:spChg>
        <pc:spChg chg="add del mod">
          <ac:chgData name=" " userId="d7b63b9a-8d75-4c07-b7ac-ae3e8f725203" providerId="ADAL" clId="{626C5F60-9CC8-48E3-A0A8-30127C6708F1}" dt="2020-10-05T01:18:13.563" v="244" actId="478"/>
          <ac:spMkLst>
            <pc:docMk/>
            <pc:sldMk cId="625980204" sldId="256"/>
            <ac:spMk id="17" creationId="{54E04ED8-6B72-4A4B-9E9C-396DA5733C2B}"/>
          </ac:spMkLst>
        </pc:spChg>
        <pc:spChg chg="add mod">
          <ac:chgData name=" " userId="d7b63b9a-8d75-4c07-b7ac-ae3e8f725203" providerId="ADAL" clId="{626C5F60-9CC8-48E3-A0A8-30127C6708F1}" dt="2020-10-05T01:20:19.945" v="383" actId="1038"/>
          <ac:spMkLst>
            <pc:docMk/>
            <pc:sldMk cId="625980204" sldId="256"/>
            <ac:spMk id="18" creationId="{0D22DFBA-6E68-4455-91E8-CF7302F9CA97}"/>
          </ac:spMkLst>
        </pc:spChg>
        <pc:spChg chg="add mod">
          <ac:chgData name=" " userId="d7b63b9a-8d75-4c07-b7ac-ae3e8f725203" providerId="ADAL" clId="{626C5F60-9CC8-48E3-A0A8-30127C6708F1}" dt="2020-10-05T01:20:23.864" v="384" actId="1076"/>
          <ac:spMkLst>
            <pc:docMk/>
            <pc:sldMk cId="625980204" sldId="256"/>
            <ac:spMk id="19" creationId="{042058E2-C44D-4B21-A012-13F4EC4313A8}"/>
          </ac:spMkLst>
        </pc:spChg>
        <pc:picChg chg="add mod">
          <ac:chgData name=" " userId="d7b63b9a-8d75-4c07-b7ac-ae3e8f725203" providerId="ADAL" clId="{626C5F60-9CC8-48E3-A0A8-30127C6708F1}" dt="2020-10-05T01:11:55.892" v="14" actId="1076"/>
          <ac:picMkLst>
            <pc:docMk/>
            <pc:sldMk cId="625980204" sldId="256"/>
            <ac:picMk id="4" creationId="{6EF4E42A-1406-4020-912C-FAD960983E93}"/>
          </ac:picMkLst>
        </pc:picChg>
        <pc:picChg chg="add mod">
          <ac:chgData name=" " userId="d7b63b9a-8d75-4c07-b7ac-ae3e8f725203" providerId="ADAL" clId="{626C5F60-9CC8-48E3-A0A8-30127C6708F1}" dt="2020-10-05T01:19:23.321" v="277" actId="1037"/>
          <ac:picMkLst>
            <pc:docMk/>
            <pc:sldMk cId="625980204" sldId="256"/>
            <ac:picMk id="5" creationId="{6EF4E42A-1406-4020-912C-FAD960983E93}"/>
          </ac:picMkLst>
        </pc:picChg>
        <pc:picChg chg="add mod">
          <ac:chgData name=" " userId="d7b63b9a-8d75-4c07-b7ac-ae3e8f725203" providerId="ADAL" clId="{626C5F60-9CC8-48E3-A0A8-30127C6708F1}" dt="2020-10-05T01:20:15.146" v="355" actId="1038"/>
          <ac:picMkLst>
            <pc:docMk/>
            <pc:sldMk cId="625980204" sldId="256"/>
            <ac:picMk id="10" creationId="{D7E06A60-19F4-4B0C-9CB7-0F7F4031F797}"/>
          </ac:picMkLst>
        </pc:picChg>
        <pc:picChg chg="add mod">
          <ac:chgData name=" " userId="d7b63b9a-8d75-4c07-b7ac-ae3e8f725203" providerId="ADAL" clId="{626C5F60-9CC8-48E3-A0A8-30127C6708F1}" dt="2020-10-05T01:20:19.945" v="383" actId="1038"/>
          <ac:picMkLst>
            <pc:docMk/>
            <pc:sldMk cId="625980204" sldId="256"/>
            <ac:picMk id="11" creationId="{FD7EEF31-C83C-443D-B494-DFF7E053E1A4}"/>
          </ac:picMkLst>
        </pc:picChg>
        <pc:picChg chg="add del mod">
          <ac:chgData name=" " userId="d7b63b9a-8d75-4c07-b7ac-ae3e8f725203" providerId="ADAL" clId="{626C5F60-9CC8-48E3-A0A8-30127C6708F1}" dt="2020-10-05T01:18:20.289" v="247" actId="478"/>
          <ac:picMkLst>
            <pc:docMk/>
            <pc:sldMk cId="625980204" sldId="256"/>
            <ac:picMk id="12" creationId="{D6CB0D66-E3F2-4061-B1FB-D9C50FDD71EC}"/>
          </ac:picMkLst>
        </pc:picChg>
        <pc:picChg chg="add del mod">
          <ac:chgData name=" " userId="d7b63b9a-8d75-4c07-b7ac-ae3e8f725203" providerId="ADAL" clId="{626C5F60-9CC8-48E3-A0A8-30127C6708F1}" dt="2020-10-05T01:17:30.546" v="171" actId="478"/>
          <ac:picMkLst>
            <pc:docMk/>
            <pc:sldMk cId="625980204" sldId="256"/>
            <ac:picMk id="14" creationId="{3202346B-4133-41B7-9974-1421B6FBCAC6}"/>
          </ac:picMkLst>
        </pc:picChg>
        <pc:picChg chg="add del mod">
          <ac:chgData name=" " userId="d7b63b9a-8d75-4c07-b7ac-ae3e8f725203" providerId="ADAL" clId="{626C5F60-9CC8-48E3-A0A8-30127C6708F1}" dt="2020-10-05T01:18:19.521" v="246" actId="478"/>
          <ac:picMkLst>
            <pc:docMk/>
            <pc:sldMk cId="625980204" sldId="256"/>
            <ac:picMk id="16" creationId="{B263A55A-176B-45B3-A352-DB5C7ABD2A05}"/>
          </ac:picMkLst>
        </pc:picChg>
        <pc:picChg chg="add del mod">
          <ac:chgData name=" " userId="d7b63b9a-8d75-4c07-b7ac-ae3e8f725203" providerId="ADAL" clId="{626C5F60-9CC8-48E3-A0A8-30127C6708F1}" dt="2020-10-05T01:12:53.035" v="19" actId="478"/>
          <ac:picMkLst>
            <pc:docMk/>
            <pc:sldMk cId="625980204" sldId="256"/>
            <ac:picMk id="1026" creationId="{690CCB0C-2BFB-4869-9076-A72189EE353F}"/>
          </ac:picMkLst>
        </pc:picChg>
        <pc:picChg chg="add mod">
          <ac:chgData name=" " userId="d7b63b9a-8d75-4c07-b7ac-ae3e8f725203" providerId="ADAL" clId="{626C5F60-9CC8-48E3-A0A8-30127C6708F1}" dt="2020-10-05T01:20:06.530" v="320" actId="14100"/>
          <ac:picMkLst>
            <pc:docMk/>
            <pc:sldMk cId="625980204" sldId="256"/>
            <ac:picMk id="1028" creationId="{A587DE17-A5B5-4121-BEAF-708FA41C365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A0B5-4B48-4335-A591-1697957DF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3485"/>
            <a:ext cx="9144000" cy="1746477"/>
          </a:xfrm>
        </p:spPr>
        <p:txBody>
          <a:bodyPr anchor="b">
            <a:normAutofit/>
          </a:bodyPr>
          <a:lstStyle>
            <a:lvl1pPr algn="ctr"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2AF11-61FA-4864-8F9E-AB3C6C1A7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94112"/>
            <a:ext cx="4572000" cy="55941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9531-ABCD-4829-B1EB-96AD603B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EFA5C-C61A-4472-9F19-E91B0960F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04389-90D2-457F-B95F-DFBA85BB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BB34245-6373-4D46-B2EA-FD1905ADA717}"/>
              </a:ext>
            </a:extLst>
          </p:cNvPr>
          <p:cNvSpPr txBox="1">
            <a:spLocks/>
          </p:cNvSpPr>
          <p:nvPr userDrawn="1"/>
        </p:nvSpPr>
        <p:spPr>
          <a:xfrm>
            <a:off x="4313853" y="3694113"/>
            <a:ext cx="2329543" cy="559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/>
              <a:t>Presenter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1816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7D14-2470-400C-BECB-AA3F1988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9E40B-038D-43C0-A233-6018C0E7C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14CAD-EE62-4B11-87B0-3522C62C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49ED9-61EA-4365-86AB-C12D0765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C1DD5-5508-49FC-B7B5-3529CB65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0BA7A-4D52-47A8-91F0-83E0F7D42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E2C97-AD2C-4D71-8A8E-400AD9803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F33B1-9BFC-4328-86BE-74590E0C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56EA-046D-4D99-AF9C-DCE99AA3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9700-88AD-4AD9-A2A6-7BE81DE6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7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7902-ED6A-4B9A-AA34-8C9F13E1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533F-15A7-4FE7-B7B0-B6721D725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D3582-701F-433C-92B6-A0387CFCB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C2D6F-F7D6-4894-A559-ABF3AB39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0E242-58C3-4844-80AD-4DE1180E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2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9A63-E028-4937-AAC9-73D52C6F3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DF67D-21B5-4DA1-AA2A-467461B0D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B2A76-14A0-4F48-8234-A982859F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D7B8C-A50D-4214-8461-7E57CBF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E023B-0016-42CE-BA96-D051F34B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1BB9-A177-493C-8A9C-78A69040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6326-A790-441C-AA35-17B224200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95D32-1B98-47D4-9150-78F032447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2F3DE-E03F-4CBE-B905-5C1EB67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D674B-A62D-4CBF-99B6-E29006FC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37FB-776F-456F-8705-47940433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2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148A3-2E14-4087-B001-F8A01321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C12F7-8CEA-4689-BC37-AC83A330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FC7C9-1862-450A-A147-421751DB1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E1C7E-86AF-4607-B93F-718456135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426297-8E57-4D62-BD43-79E9330D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1724B-FF81-428B-B2D6-AD6EB6E0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6153D4-26A1-4DE8-BDB3-49BAE372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68167-C72E-4A95-90E8-93C38123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E43A-E7CC-46A5-9FDC-3240B47F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F9A17-E9F1-4F26-9932-EF649D12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B31A2-42A0-4CE3-BD2B-6493958E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0A105-CD15-47E0-BC05-8C9595C2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69846-DB9C-4DF7-B34D-6BBD3DDF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72C98-0237-47C4-B66C-C4863D3C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D78B9-5398-4D8D-94BD-8D5BAF42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F410-40B9-4DE3-A266-B3550B72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DF04-FBF2-43B4-87EF-AF02066F3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EDB44-8E70-4022-B061-EFD75FF4B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5861E-54ED-46D1-9CDE-23D19A9A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C09FD-0695-492D-B286-B7F6EE80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FA3AD-C5E7-4A87-BBBB-4EA65A9E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904C-C1A3-4502-B456-69DF80A9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87F39-149B-4B7C-8F34-89B3A5D32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DD834F-D660-4B74-9A40-32B586C9E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04914-1F63-4129-BFC3-8306B231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DF5AB-FF3D-40BD-9A3F-CC7D87A9F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7F104-6B9B-4712-AA51-199853052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F6852E-A995-4906-B766-9F9132186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3B48F-5A90-4BA0-B6D1-C1BE38D56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4A179-C989-44AD-B899-62FA7E401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094A-66E9-4319-90DF-E67D2EB3479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369AF-CD8A-4990-AC50-BC983DDC2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F0B29-376E-47D4-953B-63FE4B2C8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F4E42A-1406-4020-912C-FAD960983E9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89" y="90002"/>
            <a:ext cx="2255062" cy="7052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F4E42A-1406-4020-912C-FAD960983E9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5830" y="52679"/>
            <a:ext cx="2248058" cy="6961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E60D47-C7C1-4D2C-A7F4-B89ADB0E927A}"/>
              </a:ext>
            </a:extLst>
          </p:cNvPr>
          <p:cNvSpPr txBox="1"/>
          <p:nvPr/>
        </p:nvSpPr>
        <p:spPr>
          <a:xfrm>
            <a:off x="2127380" y="0"/>
            <a:ext cx="78097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IMCOM 2021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/>
              <a:t>International Conference on Ubiquitous Information Management and Communication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D0407-E810-421D-986F-03ED8A17CFB4}"/>
              </a:ext>
            </a:extLst>
          </p:cNvPr>
          <p:cNvSpPr/>
          <p:nvPr/>
        </p:nvSpPr>
        <p:spPr>
          <a:xfrm>
            <a:off x="2849126" y="965176"/>
            <a:ext cx="636623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</a:rPr>
              <a:t>January 4~6, 2021 - Seoul, Korea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2058E2-C44D-4B21-A012-13F4EC4313A8}"/>
              </a:ext>
            </a:extLst>
          </p:cNvPr>
          <p:cNvSpPr/>
          <p:nvPr/>
        </p:nvSpPr>
        <p:spPr>
          <a:xfrm>
            <a:off x="4120626" y="6207162"/>
            <a:ext cx="37579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</a:rPr>
              <a:t>ISBN: 978-0-7381-0508-6</a:t>
            </a:r>
            <a:r>
              <a:rPr lang="en-US" sz="2400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B00D0-D339-4F59-8574-49FCF0C68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7E530-1E78-487B-8B21-0CA1E07EC9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80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Dzung Nguyen Tien</dc:creator>
  <cp:lastModifiedBy>Nguyen Tien Dung - Vien Dien Tu - Vien Thong</cp:lastModifiedBy>
  <cp:revision>1</cp:revision>
  <dcterms:created xsi:type="dcterms:W3CDTF">2020-10-05T01:03:48Z</dcterms:created>
  <dcterms:modified xsi:type="dcterms:W3CDTF">2020-12-11T13:15:43Z</dcterms:modified>
</cp:coreProperties>
</file>